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8"/>
  </p:notes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 varScale="1">
        <p:scale>
          <a:sx n="117" d="100"/>
          <a:sy n="117" d="100"/>
        </p:scale>
        <p:origin x="10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87841C6E-43B1-42A2-3C09-49C838D0A14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 altLang="en-US"/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26FDBA5A-8E62-DAC6-7825-05A9C880758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 altLang="en-US"/>
          </a:p>
        </p:txBody>
      </p:sp>
      <p:sp>
        <p:nvSpPr>
          <p:cNvPr id="91140" name="Rectangle 4">
            <a:extLst>
              <a:ext uri="{FF2B5EF4-FFF2-40B4-BE49-F238E27FC236}">
                <a16:creationId xmlns:a16="http://schemas.microsoft.com/office/drawing/2014/main" id="{9060C0D2-2ABF-FAE2-28EA-C562B6A02785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1141" name="Rectangle 5">
            <a:extLst>
              <a:ext uri="{FF2B5EF4-FFF2-40B4-BE49-F238E27FC236}">
                <a16:creationId xmlns:a16="http://schemas.microsoft.com/office/drawing/2014/main" id="{AD015C65-348C-16FE-5F12-A026DB8AB4D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91142" name="Rectangle 6">
            <a:extLst>
              <a:ext uri="{FF2B5EF4-FFF2-40B4-BE49-F238E27FC236}">
                <a16:creationId xmlns:a16="http://schemas.microsoft.com/office/drawing/2014/main" id="{65B3391C-C049-1A69-69FD-8AEF1BA6331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 altLang="en-US"/>
          </a:p>
        </p:txBody>
      </p:sp>
      <p:sp>
        <p:nvSpPr>
          <p:cNvPr id="91143" name="Rectangle 7">
            <a:extLst>
              <a:ext uri="{FF2B5EF4-FFF2-40B4-BE49-F238E27FC236}">
                <a16:creationId xmlns:a16="http://schemas.microsoft.com/office/drawing/2014/main" id="{3241DF18-3A5E-C10D-7192-2E02AA2898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E4640AB-0BD5-40C5-BBB5-0D39945CDD3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C914468-BAFE-0F41-608C-D733EF6222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F0A7A9-732F-4EE5-B263-14E985D4AF21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92162" name="Rectangle 2">
            <a:extLst>
              <a:ext uri="{FF2B5EF4-FFF2-40B4-BE49-F238E27FC236}">
                <a16:creationId xmlns:a16="http://schemas.microsoft.com/office/drawing/2014/main" id="{677D0E07-A78D-A74B-47C6-B3758CA7BAE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D84060AB-9DD0-AAA2-E36D-9E591ACAE4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51201DC-B4BE-E177-019B-815EC180DD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EB667E-0D36-406A-B4FE-80AED02401F3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101378" name="Rectangle 2">
            <a:extLst>
              <a:ext uri="{FF2B5EF4-FFF2-40B4-BE49-F238E27FC236}">
                <a16:creationId xmlns:a16="http://schemas.microsoft.com/office/drawing/2014/main" id="{B69BA68C-5317-2544-37D9-E49C2C89A4C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7DC88F8C-B332-C248-EA37-B5978A5AEE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BBFD93E-70F5-B7CF-585C-3E6F4488CA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CB0936-C30E-4200-9026-4DBBE1DEFBD1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102402" name="Rectangle 2">
            <a:extLst>
              <a:ext uri="{FF2B5EF4-FFF2-40B4-BE49-F238E27FC236}">
                <a16:creationId xmlns:a16="http://schemas.microsoft.com/office/drawing/2014/main" id="{3B3D890A-1EE7-1895-42D2-FF519C8E0C0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ACA3D534-1156-77C1-6A90-975EBF1DF3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B940C2E-3ECB-6EF3-8AB3-AAFCF9A0F8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B1677B-77A5-4758-8C2B-DFD6839DF966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103426" name="Rectangle 2">
            <a:extLst>
              <a:ext uri="{FF2B5EF4-FFF2-40B4-BE49-F238E27FC236}">
                <a16:creationId xmlns:a16="http://schemas.microsoft.com/office/drawing/2014/main" id="{D44D1656-B9A1-A093-1D17-3C8A0260E05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EE486DEA-87A8-7AEE-5767-39397BC1B9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6244589-344B-264E-5724-92E21F6874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6B27E5-2175-48C8-AB84-62EFD82628FF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104450" name="Rectangle 2">
            <a:extLst>
              <a:ext uri="{FF2B5EF4-FFF2-40B4-BE49-F238E27FC236}">
                <a16:creationId xmlns:a16="http://schemas.microsoft.com/office/drawing/2014/main" id="{68C03BD8-DE11-A72A-2F05-8DDCDC556DC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75741088-DAE4-EDE4-94F0-2FC91B9316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CB62AEE-A552-49D6-8764-043B522818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E5242C-EA40-4462-823C-563D57D7F227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D8ED7C94-6F2A-3B28-C0C6-337A69F5AE8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4EB28A49-8DF3-17F0-44DF-38025B63FE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9FE63DE-3347-E1A5-D9BA-B7C409A327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045729-E194-4FAB-B2E7-35F204A1BFB2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106498" name="Rectangle 2">
            <a:extLst>
              <a:ext uri="{FF2B5EF4-FFF2-40B4-BE49-F238E27FC236}">
                <a16:creationId xmlns:a16="http://schemas.microsoft.com/office/drawing/2014/main" id="{32467F2E-335A-D2D2-6425-72CAA3252A5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3D3383E4-3106-854D-BAA7-0A0EE7052B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E92FB2E-6153-60C2-A26A-B077E9C6A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DC5498-1AE7-461B-A8C6-A86FD50AB2D5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108546" name="Rectangle 2">
            <a:extLst>
              <a:ext uri="{FF2B5EF4-FFF2-40B4-BE49-F238E27FC236}">
                <a16:creationId xmlns:a16="http://schemas.microsoft.com/office/drawing/2014/main" id="{9783D5BD-A711-2C49-1EA0-C5239EE8D89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621E5D5F-CD29-C160-CF81-406D5641F8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B66CAB5-0B9B-F835-559D-149B311BBC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44A3EB-A837-4890-93F6-8B93C2F909E4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D257D2EC-EA79-3537-C5E6-10A224F40FB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2A29994B-D5C2-C522-0DF3-810CC4023D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F3B60D6-BEDF-8145-AE1E-5C8FCFA265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05AEB9-2815-4756-8705-6B6768079766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94210" name="Rectangle 2">
            <a:extLst>
              <a:ext uri="{FF2B5EF4-FFF2-40B4-BE49-F238E27FC236}">
                <a16:creationId xmlns:a16="http://schemas.microsoft.com/office/drawing/2014/main" id="{5CA1AF19-62BC-22CB-09A8-1B58B613877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D1B67771-4C5C-E72B-B011-E031AAB13B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7D71C7C-D68D-F0DD-610D-7B5D65504A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B56ABA-CF3B-4C7A-830B-15375B84382E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53A59A46-78F3-4718-6B50-7EE4F664E4A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65A8D141-7BF8-582B-CFB1-260BA01C87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1CEA1AB-2043-1FA8-1EE6-6A045A499B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37F899-8529-4DA2-97A3-56E6778CB539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96258" name="Rectangle 2">
            <a:extLst>
              <a:ext uri="{FF2B5EF4-FFF2-40B4-BE49-F238E27FC236}">
                <a16:creationId xmlns:a16="http://schemas.microsoft.com/office/drawing/2014/main" id="{131934CA-418B-99C0-8FB6-C34A9E2D0B1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35593EBB-F4A5-7E28-6777-5FA74A6510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0F3848D-2335-83D5-2BF8-194089FE94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0A93E5-28EC-457B-AD59-7E6F57FC4CB1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588F116B-D851-A366-ED3A-F568DF09F0E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2C25ABE2-4D43-EE97-9C56-9F632E7B2E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6F01C35-EED7-A4D6-6CF8-E4E019AAEC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C0E7C4-17E6-4EE6-A3DD-F041BA8F9F6A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98306" name="Rectangle 2">
            <a:extLst>
              <a:ext uri="{FF2B5EF4-FFF2-40B4-BE49-F238E27FC236}">
                <a16:creationId xmlns:a16="http://schemas.microsoft.com/office/drawing/2014/main" id="{1D090B85-11FC-207E-93CE-921B68600F2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5D0ECDBB-D7CA-9881-CA90-4A6E7B53E1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4740678-5767-DDBC-311D-089660F1EC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E23022-0923-4E7A-A727-547C3B7A040A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A98FAC92-4876-2532-F688-FB4BE2A40F7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D1A7E8D4-CCCC-77AA-187E-43EE87C3D0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CA68EA4-A770-AE16-D2DE-E4E697C338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7B12E4-B75B-4A40-B674-D290BD40CFA4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100354" name="Rectangle 2">
            <a:extLst>
              <a:ext uri="{FF2B5EF4-FFF2-40B4-BE49-F238E27FC236}">
                <a16:creationId xmlns:a16="http://schemas.microsoft.com/office/drawing/2014/main" id="{2F83667E-157D-2345-CCA8-0D6C566B2D9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41CA02AA-9C3C-668F-B517-389E222AF9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>
            <a:extLst>
              <a:ext uri="{FF2B5EF4-FFF2-40B4-BE49-F238E27FC236}">
                <a16:creationId xmlns:a16="http://schemas.microsoft.com/office/drawing/2014/main" id="{538C9DAF-8455-4D08-1F85-216EA2512752}"/>
              </a:ext>
            </a:extLst>
          </p:cNvPr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37891" name="Freeform 3">
              <a:extLst>
                <a:ext uri="{FF2B5EF4-FFF2-40B4-BE49-F238E27FC236}">
                  <a16:creationId xmlns:a16="http://schemas.microsoft.com/office/drawing/2014/main" id="{8D7B4D26-5405-E7A2-1F4D-B72FB9C3910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892" name="Freeform 4">
              <a:extLst>
                <a:ext uri="{FF2B5EF4-FFF2-40B4-BE49-F238E27FC236}">
                  <a16:creationId xmlns:a16="http://schemas.microsoft.com/office/drawing/2014/main" id="{2FB408A8-363B-90E3-FF5E-7A706299C15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7893" name="Freeform 5">
            <a:extLst>
              <a:ext uri="{FF2B5EF4-FFF2-40B4-BE49-F238E27FC236}">
                <a16:creationId xmlns:a16="http://schemas.microsoft.com/office/drawing/2014/main" id="{5F9EDC99-FB8C-CC87-0F99-2D1B1D1EE848}"/>
              </a:ext>
            </a:extLst>
          </p:cNvPr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7894" name="Group 6">
            <a:extLst>
              <a:ext uri="{FF2B5EF4-FFF2-40B4-BE49-F238E27FC236}">
                <a16:creationId xmlns:a16="http://schemas.microsoft.com/office/drawing/2014/main" id="{55516DDD-2613-E4DD-809B-E1FA2959AA25}"/>
              </a:ext>
            </a:extLst>
          </p:cNvPr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37895" name="Freeform 7">
              <a:extLst>
                <a:ext uri="{FF2B5EF4-FFF2-40B4-BE49-F238E27FC236}">
                  <a16:creationId xmlns:a16="http://schemas.microsoft.com/office/drawing/2014/main" id="{42FEFA45-9A2C-92C2-3364-CC3542C73381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7896" name="Group 8">
              <a:extLst>
                <a:ext uri="{FF2B5EF4-FFF2-40B4-BE49-F238E27FC236}">
                  <a16:creationId xmlns:a16="http://schemas.microsoft.com/office/drawing/2014/main" id="{25DD5ABB-F0F9-7B1C-BD2D-1DCF4EB95F6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37897" name="Freeform 9">
                <a:extLst>
                  <a:ext uri="{FF2B5EF4-FFF2-40B4-BE49-F238E27FC236}">
                    <a16:creationId xmlns:a16="http://schemas.microsoft.com/office/drawing/2014/main" id="{1809CA2C-61EB-1EDE-9C7A-5BFB08815D3B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898" name="Freeform 10">
                <a:extLst>
                  <a:ext uri="{FF2B5EF4-FFF2-40B4-BE49-F238E27FC236}">
                    <a16:creationId xmlns:a16="http://schemas.microsoft.com/office/drawing/2014/main" id="{4FF0F086-3C8B-DE7F-02CC-241045239B45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899" name="Freeform 11">
                <a:extLst>
                  <a:ext uri="{FF2B5EF4-FFF2-40B4-BE49-F238E27FC236}">
                    <a16:creationId xmlns:a16="http://schemas.microsoft.com/office/drawing/2014/main" id="{1A586D4C-5E1E-3A11-4CD6-AF54B763CF4A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00" name="Freeform 12">
                <a:extLst>
                  <a:ext uri="{FF2B5EF4-FFF2-40B4-BE49-F238E27FC236}">
                    <a16:creationId xmlns:a16="http://schemas.microsoft.com/office/drawing/2014/main" id="{F54F6A23-F015-9FCB-8161-8D739FF44E40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01" name="Freeform 13">
                <a:extLst>
                  <a:ext uri="{FF2B5EF4-FFF2-40B4-BE49-F238E27FC236}">
                    <a16:creationId xmlns:a16="http://schemas.microsoft.com/office/drawing/2014/main" id="{76D7B8E3-B0CB-4BAE-C4FB-73FAB1731CB6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7902" name="Freeform 14">
              <a:extLst>
                <a:ext uri="{FF2B5EF4-FFF2-40B4-BE49-F238E27FC236}">
                  <a16:creationId xmlns:a16="http://schemas.microsoft.com/office/drawing/2014/main" id="{AB7932EA-4213-E61C-7384-8C3A8161EC87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7903" name="Group 15">
            <a:extLst>
              <a:ext uri="{FF2B5EF4-FFF2-40B4-BE49-F238E27FC236}">
                <a16:creationId xmlns:a16="http://schemas.microsoft.com/office/drawing/2014/main" id="{F45B5EBF-5EE0-563A-8DEE-E6E37289C253}"/>
              </a:ext>
            </a:extLst>
          </p:cNvPr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7904" name="Freeform 16">
              <a:extLst>
                <a:ext uri="{FF2B5EF4-FFF2-40B4-BE49-F238E27FC236}">
                  <a16:creationId xmlns:a16="http://schemas.microsoft.com/office/drawing/2014/main" id="{941CD247-98C3-2270-522D-C737A29BDC2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05" name="Freeform 17">
              <a:extLst>
                <a:ext uri="{FF2B5EF4-FFF2-40B4-BE49-F238E27FC236}">
                  <a16:creationId xmlns:a16="http://schemas.microsoft.com/office/drawing/2014/main" id="{7BE1AB33-45D5-220F-FB5E-B00A9F2B4E6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06" name="Freeform 18">
              <a:extLst>
                <a:ext uri="{FF2B5EF4-FFF2-40B4-BE49-F238E27FC236}">
                  <a16:creationId xmlns:a16="http://schemas.microsoft.com/office/drawing/2014/main" id="{F5B4A102-29FF-045C-031C-2F6A5E54E8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07" name="Freeform 19">
              <a:extLst>
                <a:ext uri="{FF2B5EF4-FFF2-40B4-BE49-F238E27FC236}">
                  <a16:creationId xmlns:a16="http://schemas.microsoft.com/office/drawing/2014/main" id="{9A6FF7E8-3ED8-4155-E3DD-FDE792BA49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08" name="Freeform 20">
              <a:extLst>
                <a:ext uri="{FF2B5EF4-FFF2-40B4-BE49-F238E27FC236}">
                  <a16:creationId xmlns:a16="http://schemas.microsoft.com/office/drawing/2014/main" id="{DE17547D-63AB-A33B-2010-1A966D5C1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09" name="Freeform 21">
              <a:extLst>
                <a:ext uri="{FF2B5EF4-FFF2-40B4-BE49-F238E27FC236}">
                  <a16:creationId xmlns:a16="http://schemas.microsoft.com/office/drawing/2014/main" id="{6BDD9536-E298-8B50-993B-98D1A206BD1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7910" name="Rectangle 22">
            <a:extLst>
              <a:ext uri="{FF2B5EF4-FFF2-40B4-BE49-F238E27FC236}">
                <a16:creationId xmlns:a16="http://schemas.microsoft.com/office/drawing/2014/main" id="{D20648BF-A724-623A-5C5F-26DE99745736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7911" name="Rectangle 23">
            <a:extLst>
              <a:ext uri="{FF2B5EF4-FFF2-40B4-BE49-F238E27FC236}">
                <a16:creationId xmlns:a16="http://schemas.microsoft.com/office/drawing/2014/main" id="{F69DCDDB-B36E-A62A-16F3-ED573BF09EA6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7912" name="Rectangle 24">
            <a:extLst>
              <a:ext uri="{FF2B5EF4-FFF2-40B4-BE49-F238E27FC236}">
                <a16:creationId xmlns:a16="http://schemas.microsoft.com/office/drawing/2014/main" id="{7B5725F6-DE2E-8DAE-AE39-1B4CC70B6922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7913" name="Rectangle 25">
            <a:extLst>
              <a:ext uri="{FF2B5EF4-FFF2-40B4-BE49-F238E27FC236}">
                <a16:creationId xmlns:a16="http://schemas.microsoft.com/office/drawing/2014/main" id="{987AF6A5-32F8-F466-5210-01752215C25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654A482-7A7B-4979-9E69-F489BEBD52F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7914" name="Rectangle 26">
            <a:extLst>
              <a:ext uri="{FF2B5EF4-FFF2-40B4-BE49-F238E27FC236}">
                <a16:creationId xmlns:a16="http://schemas.microsoft.com/office/drawing/2014/main" id="{673A350C-F69E-03B1-CD18-23864062822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739D6-2632-7E01-3E20-7538F5AE2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B21348-B467-9BCA-DA98-0F4FAED898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9F817-9083-2C56-9DDF-649C05254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01A07-29C7-C4E7-F1FC-2926E15EB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DA8C0-6092-C68D-5A8D-4FA7A0E7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A0F85-9E52-44CB-88E0-79C11D2F0C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2781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05D62A-84D5-0F4C-09E4-471104FF22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5C2F88-2C97-7805-8C01-CB66B2580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007C1-29FD-EE00-B907-5FE6EA5E4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AB4DA-E7C7-7065-8D6E-E1BE2E432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05C8C-6F73-E565-8ADA-B81A350C1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D139F8-130A-4F6B-90AC-6CBF41D397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160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ECE0C73-7BEE-410B-D829-1CBB509EE72B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C0E000-9C65-B8FF-82D3-EF1992C1DC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EEC0DF-BB5D-E95A-CD61-EB308E9AA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E365B9-B9ED-3578-B62D-52190E373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7C45ED6-B105-4F32-A0EE-71D6735C44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177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E4AB2-7D00-6CB6-D47A-1F9EB150D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622AA-A7C6-EE46-2658-CEEDA591F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338EB-1959-ECF0-DB12-7CA0EDC36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21BF2-5794-F665-62F3-54310B38A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F5B32-E733-84F6-F456-31BD10D41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02F32-D738-4DB0-B1C4-1B207EA6D7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6987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1B2CE-827B-CF2A-FA9D-97E2F564B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045DAA-0C05-9962-647F-C32D2F2C3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69193-B114-50B4-7DA0-8C5338541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AB7F9-ADE3-EA2E-897E-687E4A089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7033B-C29E-4232-FDAF-9380FEBC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6F204-67E6-4B27-8F0B-C27E61DB57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3356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74618-5F02-5E1E-ED5E-71C96A24F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DCCFD-422B-6931-6149-523F3D8ABD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C0A478-6467-FC7C-DD45-AB0D2ABB83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E703EF-65C7-1DAF-FAA1-5559EFB8E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F48F44-492F-0927-846E-2D2CCDCA4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5E7384-896D-8660-79B4-455FC2F52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20921-0FAA-43FF-8239-801B30902D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6272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FE0F5-0017-B7C9-3EDA-7F870A578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C5CFF4-4DE4-7F0F-B100-1E283CC20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DF70AE-23B9-0807-BE9E-F3515F44B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211DAE-1523-967D-02D3-1D6D62A1CC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A6EC49-5E7A-DB69-07F9-10AD4151D7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6FF6B1-4107-D1B4-E458-EA8208A3F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5A707F-DBAB-6EBF-0462-D20AAE151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F69772-EF03-2748-9ABA-3B0C8B222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A98F-CC09-40D5-B9E3-469C64B825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8445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0DEA8-4C72-B65C-4C11-9D394AD7C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31BBFA-A11D-9658-1432-08724ED1D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8A36E8-4A98-01B4-BAE7-EE89097A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DCEE46-D691-A4D1-D2D9-D22674008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DEEF95-0C17-4971-9108-C400087044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3148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B954F7-876E-E81B-5F15-BB0602A4A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F0EC56-EAC1-59CB-3372-C5E31A549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136A62-F86E-BBCE-4A72-5C6A90FD0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736E4-C0AA-4F7E-8B38-CB3DCA5904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9024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BB707-68F8-B8C2-7666-BC7E574AF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3AF78-B302-A9B2-B6E6-555AA9169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A961B2-D964-FD7C-4BBC-ED31080686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70C362-7950-F825-59AF-B0B6D0385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F80396-231D-5786-A71C-EB36A03F8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83566E-015E-60EE-2BCC-7FAE653A7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EB735B-2542-4576-A35B-7824469542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355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8C22E-2A25-164C-9ADF-6803BB22E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693656-0CFF-F550-2E6F-51C7AF7420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01677A-3DB3-CA94-ECD1-D6A0ED4507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ED853E-ED55-D3A9-FE1B-D5F28488F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A68D3C-CFA7-36EB-9E67-0E9E13EE3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8AAD5B-D27B-E021-5DCA-C8E1A7B29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881B5-88B8-4225-839E-8936C97830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169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>
            <a:extLst>
              <a:ext uri="{FF2B5EF4-FFF2-40B4-BE49-F238E27FC236}">
                <a16:creationId xmlns:a16="http://schemas.microsoft.com/office/drawing/2014/main" id="{91ADE007-19FC-C006-53CD-A8AFB5F2F75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6867" name="Freeform 3">
              <a:extLst>
                <a:ext uri="{FF2B5EF4-FFF2-40B4-BE49-F238E27FC236}">
                  <a16:creationId xmlns:a16="http://schemas.microsoft.com/office/drawing/2014/main" id="{6B7CC4C8-16FD-9976-BDAE-361121E394E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68" name="Freeform 4">
              <a:extLst>
                <a:ext uri="{FF2B5EF4-FFF2-40B4-BE49-F238E27FC236}">
                  <a16:creationId xmlns:a16="http://schemas.microsoft.com/office/drawing/2014/main" id="{8F6DE8B5-75C3-E350-8F9E-26D6B9E6A84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6869" name="Freeform 5">
            <a:extLst>
              <a:ext uri="{FF2B5EF4-FFF2-40B4-BE49-F238E27FC236}">
                <a16:creationId xmlns:a16="http://schemas.microsoft.com/office/drawing/2014/main" id="{E564B585-AEF4-50C7-03DF-F66E7EF8F6A7}"/>
              </a:ext>
            </a:extLst>
          </p:cNvPr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6870" name="Group 6">
            <a:extLst>
              <a:ext uri="{FF2B5EF4-FFF2-40B4-BE49-F238E27FC236}">
                <a16:creationId xmlns:a16="http://schemas.microsoft.com/office/drawing/2014/main" id="{097A5C7F-8110-6E98-3FEF-42DE4F5AD732}"/>
              </a:ext>
            </a:extLst>
          </p:cNvPr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36871" name="Freeform 7">
              <a:extLst>
                <a:ext uri="{FF2B5EF4-FFF2-40B4-BE49-F238E27FC236}">
                  <a16:creationId xmlns:a16="http://schemas.microsoft.com/office/drawing/2014/main" id="{42BE17B3-D60C-1D2D-E7C3-1EC2CE8B6331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6872" name="Group 8">
              <a:extLst>
                <a:ext uri="{FF2B5EF4-FFF2-40B4-BE49-F238E27FC236}">
                  <a16:creationId xmlns:a16="http://schemas.microsoft.com/office/drawing/2014/main" id="{162CAECF-D68A-035F-9E84-366F28748AE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6873" name="Freeform 9">
                <a:extLst>
                  <a:ext uri="{FF2B5EF4-FFF2-40B4-BE49-F238E27FC236}">
                    <a16:creationId xmlns:a16="http://schemas.microsoft.com/office/drawing/2014/main" id="{BC0C9E72-B080-8927-72E7-3BE5319A6476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874" name="Freeform 10">
                <a:extLst>
                  <a:ext uri="{FF2B5EF4-FFF2-40B4-BE49-F238E27FC236}">
                    <a16:creationId xmlns:a16="http://schemas.microsoft.com/office/drawing/2014/main" id="{1B89DFC7-29B3-45AB-4357-675911AA380F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875" name="Freeform 11">
                <a:extLst>
                  <a:ext uri="{FF2B5EF4-FFF2-40B4-BE49-F238E27FC236}">
                    <a16:creationId xmlns:a16="http://schemas.microsoft.com/office/drawing/2014/main" id="{A0CAEE4C-28C3-EA3C-FFB6-841428662FFC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876" name="Freeform 12">
                <a:extLst>
                  <a:ext uri="{FF2B5EF4-FFF2-40B4-BE49-F238E27FC236}">
                    <a16:creationId xmlns:a16="http://schemas.microsoft.com/office/drawing/2014/main" id="{3CEF7C97-8C04-DA3A-6EB5-0D1360F740FF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877" name="Freeform 13">
                <a:extLst>
                  <a:ext uri="{FF2B5EF4-FFF2-40B4-BE49-F238E27FC236}">
                    <a16:creationId xmlns:a16="http://schemas.microsoft.com/office/drawing/2014/main" id="{1F59FD04-D5DC-6FA8-0CA3-4600523397FB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6878" name="Freeform 14">
              <a:extLst>
                <a:ext uri="{FF2B5EF4-FFF2-40B4-BE49-F238E27FC236}">
                  <a16:creationId xmlns:a16="http://schemas.microsoft.com/office/drawing/2014/main" id="{5A795D0A-43CB-2AB0-78A6-D1E5BA4FF860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6879" name="Group 15">
            <a:extLst>
              <a:ext uri="{FF2B5EF4-FFF2-40B4-BE49-F238E27FC236}">
                <a16:creationId xmlns:a16="http://schemas.microsoft.com/office/drawing/2014/main" id="{1A233AA3-B7AE-77BD-E90D-BE28C6042917}"/>
              </a:ext>
            </a:extLst>
          </p:cNvPr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6880" name="Freeform 16">
              <a:extLst>
                <a:ext uri="{FF2B5EF4-FFF2-40B4-BE49-F238E27FC236}">
                  <a16:creationId xmlns:a16="http://schemas.microsoft.com/office/drawing/2014/main" id="{2B1149DC-266A-3F5E-9DF1-A8CB0D6881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81" name="Freeform 17">
              <a:extLst>
                <a:ext uri="{FF2B5EF4-FFF2-40B4-BE49-F238E27FC236}">
                  <a16:creationId xmlns:a16="http://schemas.microsoft.com/office/drawing/2014/main" id="{A713970D-2773-2107-5A2C-006B44C754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82" name="Freeform 18">
              <a:extLst>
                <a:ext uri="{FF2B5EF4-FFF2-40B4-BE49-F238E27FC236}">
                  <a16:creationId xmlns:a16="http://schemas.microsoft.com/office/drawing/2014/main" id="{74B5D345-1FF4-00AF-F9DD-94153390C2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83" name="Freeform 19">
              <a:extLst>
                <a:ext uri="{FF2B5EF4-FFF2-40B4-BE49-F238E27FC236}">
                  <a16:creationId xmlns:a16="http://schemas.microsoft.com/office/drawing/2014/main" id="{82CF5DC7-792A-31AF-C30E-85FF64B2254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84" name="Freeform 20">
              <a:extLst>
                <a:ext uri="{FF2B5EF4-FFF2-40B4-BE49-F238E27FC236}">
                  <a16:creationId xmlns:a16="http://schemas.microsoft.com/office/drawing/2014/main" id="{EE58CCA8-409C-1C8C-9EBC-57C0F8D4434C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885" name="Freeform 21">
              <a:extLst>
                <a:ext uri="{FF2B5EF4-FFF2-40B4-BE49-F238E27FC236}">
                  <a16:creationId xmlns:a16="http://schemas.microsoft.com/office/drawing/2014/main" id="{A085F99D-AFB3-04F9-CEB5-7540800ABE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6886" name="Rectangle 22">
            <a:extLst>
              <a:ext uri="{FF2B5EF4-FFF2-40B4-BE49-F238E27FC236}">
                <a16:creationId xmlns:a16="http://schemas.microsoft.com/office/drawing/2014/main" id="{FE29329F-75CE-5818-0EEE-7C2C92DACC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6887" name="Rectangle 23">
            <a:extLst>
              <a:ext uri="{FF2B5EF4-FFF2-40B4-BE49-F238E27FC236}">
                <a16:creationId xmlns:a16="http://schemas.microsoft.com/office/drawing/2014/main" id="{FD1A363E-0E4D-917E-E30D-F2CD041C07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6888" name="Rectangle 24">
            <a:extLst>
              <a:ext uri="{FF2B5EF4-FFF2-40B4-BE49-F238E27FC236}">
                <a16:creationId xmlns:a16="http://schemas.microsoft.com/office/drawing/2014/main" id="{9F3F1C98-146C-DA77-D922-5FA8FD566F9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6889" name="Rectangle 25">
            <a:extLst>
              <a:ext uri="{FF2B5EF4-FFF2-40B4-BE49-F238E27FC236}">
                <a16:creationId xmlns:a16="http://schemas.microsoft.com/office/drawing/2014/main" id="{8666C0F8-16A0-B3B9-6E66-BE7410EF7B1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6890" name="Rectangle 26">
            <a:extLst>
              <a:ext uri="{FF2B5EF4-FFF2-40B4-BE49-F238E27FC236}">
                <a16:creationId xmlns:a16="http://schemas.microsoft.com/office/drawing/2014/main" id="{CD496B8B-396D-0812-8B2A-EFD32EEE2E6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04FE8A2-5A25-4A7A-AA1A-7F4C234132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ps.gov/nts/legislation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B1BA270-852B-C759-D828-1E0BE45AE43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The Appalachian Trail	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153DFFE-0C92-FF9F-0564-BE9CFC308C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By Mr. Armstrong</a:t>
            </a:r>
          </a:p>
          <a:p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ED5770BC-15B9-AFFF-6980-AE23DD3965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altLang="en-US"/>
              <a:t>How Many????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5076DBDF-8108-B2A8-170C-7768E427C6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Since 1936, </a:t>
            </a:r>
            <a:r>
              <a:rPr lang="en-US" altLang="en-US" sz="2400" b="1"/>
              <a:t>7,830 hike completions</a:t>
            </a:r>
            <a:r>
              <a:rPr lang="en-US" altLang="en-US" sz="2400"/>
              <a:t> have been recorded by ATC.</a:t>
            </a:r>
          </a:p>
          <a:p>
            <a:pPr>
              <a:lnSpc>
                <a:spcPct val="90000"/>
              </a:lnSpc>
            </a:pPr>
            <a:r>
              <a:rPr lang="en-US" altLang="en-US" sz="2400" b="1"/>
              <a:t>2,000-Milers By Decade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1930-1939		8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1940-1949		3</a:t>
            </a:r>
            <a:br>
              <a:rPr lang="en-US" altLang="en-US" sz="2400"/>
            </a:br>
            <a:r>
              <a:rPr lang="en-US" altLang="en-US" sz="2400"/>
              <a:t>1950-1959		13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1960-1969		37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1970-1979		740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1980-1989		1,402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1990-1999		3,241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2000-present	2,361+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51611D80-D2A1-958A-BC95-C07DA11529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</a:t>
            </a:r>
          </a:p>
        </p:txBody>
      </p:sp>
      <p:pic>
        <p:nvPicPr>
          <p:cNvPr id="73735" name="Picture 7">
            <a:extLst>
              <a:ext uri="{FF2B5EF4-FFF2-40B4-BE49-F238E27FC236}">
                <a16:creationId xmlns:a16="http://schemas.microsoft.com/office/drawing/2014/main" id="{8BA8121C-6F7E-C102-9200-588999C57B3D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1219200"/>
            <a:ext cx="4800600" cy="5410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3" name="Picture 5">
            <a:extLst>
              <a:ext uri="{FF2B5EF4-FFF2-40B4-BE49-F238E27FC236}">
                <a16:creationId xmlns:a16="http://schemas.microsoft.com/office/drawing/2014/main" id="{0A07C056-2730-4FCF-7D98-E69B67825A33}"/>
              </a:ext>
            </a:extLst>
          </p:cNvPr>
          <p:cNvPicPr>
            <a:picLocks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533400"/>
            <a:ext cx="7772400" cy="5105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5" name="Picture 5">
            <a:extLst>
              <a:ext uri="{FF2B5EF4-FFF2-40B4-BE49-F238E27FC236}">
                <a16:creationId xmlns:a16="http://schemas.microsoft.com/office/drawing/2014/main" id="{3CAF14FF-BB2B-3D7F-D8A0-303106FF42F5}"/>
              </a:ext>
            </a:extLst>
          </p:cNvPr>
          <p:cNvPicPr>
            <a:picLocks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66938" y="0"/>
            <a:ext cx="4867275" cy="6400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3" name="Picture 5">
            <a:extLst>
              <a:ext uri="{FF2B5EF4-FFF2-40B4-BE49-F238E27FC236}">
                <a16:creationId xmlns:a16="http://schemas.microsoft.com/office/drawing/2014/main" id="{CF0D63CF-62DB-9606-DE01-690C16DB23E7}"/>
              </a:ext>
            </a:extLst>
          </p:cNvPr>
          <p:cNvPicPr>
            <a:picLocks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558800"/>
            <a:ext cx="8229600" cy="5207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58" name="Picture 18">
            <a:extLst>
              <a:ext uri="{FF2B5EF4-FFF2-40B4-BE49-F238E27FC236}">
                <a16:creationId xmlns:a16="http://schemas.microsoft.com/office/drawing/2014/main" id="{52A78EEF-3132-A880-E48F-010FC15094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828800"/>
            <a:ext cx="3322638" cy="349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059" name="Rectangle 19">
            <a:extLst>
              <a:ext uri="{FF2B5EF4-FFF2-40B4-BE49-F238E27FC236}">
                <a16:creationId xmlns:a16="http://schemas.microsoft.com/office/drawing/2014/main" id="{30CEF227-0BBE-C981-3A9D-6CFED2E2C8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QUESTIONS?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>
            <a:extLst>
              <a:ext uri="{FF2B5EF4-FFF2-40B4-BE49-F238E27FC236}">
                <a16:creationId xmlns:a16="http://schemas.microsoft.com/office/drawing/2014/main" id="{ED704818-2150-89BD-E4E0-6579F2DAA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15592F9-AA50-4B63-5DAD-584B28CF40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5 W’s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F3B7A00-AD78-C717-3CE6-A6E2C48EE5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What</a:t>
            </a:r>
          </a:p>
          <a:p>
            <a:r>
              <a:rPr lang="en-US" altLang="en-US"/>
              <a:t>Where</a:t>
            </a:r>
          </a:p>
          <a:p>
            <a:r>
              <a:rPr lang="en-US" altLang="en-US"/>
              <a:t>When</a:t>
            </a:r>
          </a:p>
          <a:p>
            <a:r>
              <a:rPr lang="en-US" altLang="en-US"/>
              <a:t>Who</a:t>
            </a:r>
          </a:p>
          <a:p>
            <a:r>
              <a:rPr lang="en-US" altLang="en-US"/>
              <a:t>Why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76C454B-FC3E-5AEC-D5C1-06D4D13A1B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The Appalachian Trail?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9B0E839-517C-71B8-7C9D-92757CCA55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   </a:t>
            </a:r>
          </a:p>
          <a:p>
            <a:r>
              <a:rPr lang="en-US" altLang="en-US"/>
              <a:t>The </a:t>
            </a:r>
            <a:r>
              <a:rPr lang="en-US" altLang="en-US" i="1"/>
              <a:t>Appalachian Trail</a:t>
            </a:r>
            <a:r>
              <a:rPr lang="en-US" altLang="en-US"/>
              <a:t> is a continuous marked footpath that goes from Katahdin in Maine to Springer Mountain in Georgia, a distance of about 2160 miles.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Rectangle 8">
            <a:extLst>
              <a:ext uri="{FF2B5EF4-FFF2-40B4-BE49-F238E27FC236}">
                <a16:creationId xmlns:a16="http://schemas.microsoft.com/office/drawing/2014/main" id="{7B3DF784-0D8D-4F72-4B1E-78B38C0A54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Math Question</a:t>
            </a:r>
          </a:p>
        </p:txBody>
      </p:sp>
      <p:sp>
        <p:nvSpPr>
          <p:cNvPr id="9225" name="Rectangle 9">
            <a:extLst>
              <a:ext uri="{FF2B5EF4-FFF2-40B4-BE49-F238E27FC236}">
                <a16:creationId xmlns:a16="http://schemas.microsoft.com/office/drawing/2014/main" id="{777959EE-8ADB-6704-9958-2D96630C72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If you walked 10 miles a day, how many days would it take you to complete the Appalachian Trail?</a:t>
            </a:r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en-US" altLang="en-US"/>
              <a:t>Hint: The trail is 2160 miles long.</a:t>
            </a:r>
          </a:p>
        </p:txBody>
      </p:sp>
      <p:pic>
        <p:nvPicPr>
          <p:cNvPr id="9228" name="Picture 12">
            <a:extLst>
              <a:ext uri="{FF2B5EF4-FFF2-40B4-BE49-F238E27FC236}">
                <a16:creationId xmlns:a16="http://schemas.microsoft.com/office/drawing/2014/main" id="{0C691EB8-EE31-E013-BE0F-29B8508942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81000"/>
            <a:ext cx="919163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9" name="Picture 13">
            <a:extLst>
              <a:ext uri="{FF2B5EF4-FFF2-40B4-BE49-F238E27FC236}">
                <a16:creationId xmlns:a16="http://schemas.microsoft.com/office/drawing/2014/main" id="{D1F73E0F-B2F8-F897-2BD6-C58460020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1000"/>
            <a:ext cx="919163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0BE473F4-634F-5405-3B47-346C3ABF47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Answer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D1517641-8FDD-6566-1452-9F2252EF0D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If you walked 10 miles a day, it would take you 216 days or 7.2 months to complete the Appalachian Trail. </a:t>
            </a:r>
          </a:p>
        </p:txBody>
      </p:sp>
      <p:pic>
        <p:nvPicPr>
          <p:cNvPr id="39941" name="Picture 5">
            <a:extLst>
              <a:ext uri="{FF2B5EF4-FFF2-40B4-BE49-F238E27FC236}">
                <a16:creationId xmlns:a16="http://schemas.microsoft.com/office/drawing/2014/main" id="{A22BA07F-9591-5FA7-D300-3F041FBA0A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088" y="2895600"/>
            <a:ext cx="2347912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Rectangle 6">
            <a:extLst>
              <a:ext uri="{FF2B5EF4-FFF2-40B4-BE49-F238E27FC236}">
                <a16:creationId xmlns:a16="http://schemas.microsoft.com/office/drawing/2014/main" id="{32D0C84D-C904-54EC-404B-A43FCD1F75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Where</a:t>
            </a:r>
          </a:p>
        </p:txBody>
      </p:sp>
      <p:pic>
        <p:nvPicPr>
          <p:cNvPr id="59397" name="Picture 5">
            <a:extLst>
              <a:ext uri="{FF2B5EF4-FFF2-40B4-BE49-F238E27FC236}">
                <a16:creationId xmlns:a16="http://schemas.microsoft.com/office/drawing/2014/main" id="{45C9958E-02DE-41EA-B74B-7E41F86D2A33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1143000"/>
            <a:ext cx="5334000" cy="5715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6C6ED385-CE68-3801-6B85-B31DFCFB0F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Who &amp; When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4FCBB34C-680A-F964-4A21-9E98FFB9A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Appalachian Trail was the "brainchild" of Benton MacKaye, educated as a forester, who proposed connecting thread of already existing trails.  </a:t>
            </a:r>
          </a:p>
          <a:p>
            <a:r>
              <a:rPr lang="en-US" altLang="en-US"/>
              <a:t>1921 he published his idea.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A0262CCC-0945-C707-9FE1-38E5FCA765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Who &amp; When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DDD526DD-0E96-775D-5E4A-5422881AC0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On August 14, 1937, the Appalachian Trail became a reality.</a:t>
            </a:r>
          </a:p>
          <a:p>
            <a:r>
              <a:rPr lang="en-US" altLang="en-US"/>
              <a:t>1938, however, the trail was no longer continuous. A hurricane destroyed much of it in New England.</a:t>
            </a:r>
          </a:p>
          <a:p>
            <a:r>
              <a:rPr lang="en-US" altLang="en-US"/>
              <a:t>The first person to walk the whole trail or do a “thru hike” was Earl Shaffer.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83A3DC74-B6DC-E270-E420-491E2FD60C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Who and When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482542CD-7534-84B9-3224-03DC63F128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hlinkClick r:id="rId3"/>
              </a:rPr>
              <a:t>National Trails System Act</a:t>
            </a:r>
            <a:r>
              <a:rPr lang="en-US" altLang="en-US"/>
              <a:t>, adopted late in 1968, made for a series of "national scenic trails" within the national park and forest systems.</a:t>
            </a:r>
          </a:p>
          <a:p>
            <a:r>
              <a:rPr lang="en-US" altLang="en-US"/>
              <a:t>The Appalachian Trail was the first trail to fall under this Act.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</p:bld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119</TotalTime>
  <Words>364</Words>
  <Application>Microsoft Office PowerPoint</Application>
  <PresentationFormat>On-screen Show (4:3)</PresentationFormat>
  <Paragraphs>63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Wingdings</vt:lpstr>
      <vt:lpstr>Mountain Top</vt:lpstr>
      <vt:lpstr>The Appalachian Trail </vt:lpstr>
      <vt:lpstr>The 5 W’s</vt:lpstr>
      <vt:lpstr>What Is The Appalachian Trail?</vt:lpstr>
      <vt:lpstr>Math Question</vt:lpstr>
      <vt:lpstr>Answer</vt:lpstr>
      <vt:lpstr>Where</vt:lpstr>
      <vt:lpstr>Who &amp; When</vt:lpstr>
      <vt:lpstr>Who &amp; When</vt:lpstr>
      <vt:lpstr>Who and When</vt:lpstr>
      <vt:lpstr>How Many????</vt:lpstr>
      <vt:lpstr>Why</vt:lpstr>
      <vt:lpstr>PowerPoint Presentation</vt:lpstr>
      <vt:lpstr>PowerPoint Presentation</vt:lpstr>
      <vt:lpstr>PowerPoint Presentation</vt:lpstr>
      <vt:lpstr>QUESTIONS?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Appalachian Trail</dc:title>
  <dc:creator>Earl F. Armstrong Jr.</dc:creator>
  <cp:lastModifiedBy>Nayan GRIFFITHS</cp:lastModifiedBy>
  <cp:revision>10</cp:revision>
  <dcterms:created xsi:type="dcterms:W3CDTF">2004-05-12T20:06:50Z</dcterms:created>
  <dcterms:modified xsi:type="dcterms:W3CDTF">2023-06-05T16:02:43Z</dcterms:modified>
</cp:coreProperties>
</file>